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passivo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Difusão simples e facilitada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passivo: difusão simples e facilitada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gota de corante se espalha sozinha na água, sem gastar nenhuma energia?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transporte passivo, as substâncias se movem a favor do gradiente de concentração, sem gasto de energia — por difusão simples direto pela bicamada ou por difusão facilitada com proteínas.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os dois tipos de transporte passivo é a necessidade ou não de uma proteína intermediária.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Difusão simples: moléculas pequenas e apolares (O₂, CO₂) atravessam direto a bicamada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Difusão facilitada: moléculas polares ou grandes (glicose, íons) passam por proteínas canal ou carreadoras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a favor do gradiente: do meio mais concentrado para o menos concentrado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gasto de ATP em nenhum dos dois casos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difusão facilitada é igual à simples só por não gastar ATP — a facilitada depende de proteínas específicas (canais ou carreadoras) e pode saturar.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glicose entra na célula por um transportador proteico específico. Que tipo de transporte é esse?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glicose é uma molécula grande e polar, não atravessa a bicamada sozinha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depende de uma proteína carreadora específica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Movimento a favor do gradiente e sem proteína = não seria simples; com proteína = difusão facilitada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estrutura da membrana plasmática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difusão simples com exemplos de gases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difusão facilitada com canais e carreadores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os dois tipos quanto à necessidade de proteína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do tipo de transporte passivo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difusão facilitada, apesar de precisar de proteínas transportadoras, ainda é considerada transporte passivo?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substância precisa de proteína para atravessar, mas continua a favor do gradiente, é facilitada — não confunda com transporte ativo.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movimento continua ocorrendo a favor do gradiente de concentração (do meio mais concentrado para o menos concentrado), sem gasto de energia (ATP) por parte da célula — a proteína apenas facilita a passagem, não empurra a substância contra o gradiente.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passivo nunca gasta energia: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a favor do gradiente de concentração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Difusão simples: direto pela bicamada (moléculas pequenas/apolares)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Difusão facilitada: com proteína canal ou carreadora (moléculas polares/grandes)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osmose e seus efeitos em células animais e vegetais.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