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BIOLOGIA · AULA 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 dos seres vivos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distingue a vida da matéria bruta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vida: características dos seres vivos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que, exatamente, diferencia uma pedra de uma bactéria, se ambas são feitas dos mesmos átomos?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característica isolada define vida — é o conjunto (organização celular, metabolismo, homeostase, crescimento, reprodução, resposta a estímulos, evolução) que caracteriza um ser vivo.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vírus são o melhor teste dessa definição, por ficarem bem na fronteira dela.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Organização celular, metabolismo, homeostase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 e desenvolvimento, reprodução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Resposta a estímulos (irritabilidade) e capacidade evolutiva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Vírus: têm material genético e evoluem, mas não têm metabolismo próprio nem célula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única característica (como 'se mexe' ou 'cresce') já garante que algo está vivo — cristais crescem, o fogo se propaga, mas nenhum dos dois está vivo.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vírus são um caso-limite na definição de vida?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Têm material genético (DNA ou RNA) e evoluem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têm metabolismo próprio nem organização celular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Dependem totalmente de uma célula hospedeira para se replicar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noções gerais de ciências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características universais dos seres vivos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o caso dos vírus como fronteira da definição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(fogo, cristal, vírus, bactéria)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das características de vida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vírus são considerados um caso-limite na definição de vida?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avaliar se algo está vivo, verifique TODAS as características — não basta uma só.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têm material genético (DNA ou RNA) e podem evoluir, mas não têm metabolismo próprio nem organização celular — dependem inteiramente da maquinaria de uma célula hospedeira para se replicar, não realizando sozinhos as funções vitais básicas.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a disciplina de Biologia: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Vida é definida pelo CONJUNTO de características, não por uma isolada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Metabolismo, homeostase, reprodução e evolução são centrais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Vírus desafiam a definição por faltar metabolismo e célula própria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níveis de organização biológica.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2026-09-20T21:57:08Z</dcterms:created>
  <dcterms:modified xsi:type="dcterms:W3CDTF">2026-09-20T21:57:08Z</dcterms:modified>
</cp:coreProperties>
</file>