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BIOLOGIA · AULA 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Efeitos em células animais e vegetais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Osmose e seus efeitos em células animais e vegetais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célula animal pode estourar em água pura, mas uma célula vegetal na mesma situação não?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Osmose é a difusão da água através de uma membrana semipermeável, do meio hipotônico para o hipertônico; a parede celular explica por que células vegetais resistem melhor ao excesso de água.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comportamento da célula em cada meio depende da relação entre a concentração interna e externa de soluto.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Meio hipotônico (fora): célula ganha água — animal pode lisar (estourar); vegetal fica túrgida (parede impede o rompimento)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Meio isotônico: sem fluxo líquido de água, célula em equilíbrio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Meio hipertônico (fora): célula perde água — animal crenacia (murcha); vegetal sofre plasmólise (membrana se separa da parede)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parede celular vegetal é a estrutura que impede a célula de estourar em excesso de água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hipotônico e hipertônico — hipotônico é o meio com MENOS soluto (mais água), hipertônico é o meio com MAIS soluto (menos água); a água sempre vai para onde há mais soluto.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célula vegetal é colocada em água destilada. O que acontece com ela?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Água destilada é um meio hipotônico em relação ao citoplasma da célula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água entra na célula por osmose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célula fica túrgida, mas a parede celular impede o rompimento (diferente da célula animal)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transporte passivo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osmose e meio semipermeável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hipotônico, isotônico e hipertônico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os efeitos em células animais e vegetais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tonicidade e efeitos da osmose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célula vegetal não estoura em meio hipotônico, ao contrário de uma hemácia?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água segue o soluto: quanto mais soluto de um lado, mais água é atraída para esse lado.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célula vegetal tem parede celular, uma estrutura rígida externa à membrana plasmática que resiste à pressão da água entrando, impedindo o rompimento e deixando a célula apenas túrgida; a hemácia não tem parede celular, então o excesso de água pode romper sua membrana (hemólise).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Osmose é a difusão da água pela membrana: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Água vai do meio hipotônico para o hipertônico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 animal em excesso de água: risco de lise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 vegetal em excesso de água: fica túrgida, protegida pela parede celular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transporte ativo — bomba de sódio e potássio.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2026-09-20T22:10:46Z</dcterms:created>
  <dcterms:modified xsi:type="dcterms:W3CDTF">2026-09-20T22:10:46Z</dcterms:modified>
</cp:coreProperties>
</file>