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BIOLOGIA · AULA 21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Transporte ativo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bomba de sódio e potássio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Transporte ativo: bomba de sódio e potássio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a célula consegue empurrar uma substância contra a sua própria tendência natural de se espalhar?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Transporte ativo move substâncias contra o gradiente de concentração, com gasto de ATP; a bomba de sódio e potássio é o exemplo clássico, essencial para o impulso nervoso.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gasto de ATP é o que permite à célula agir 'contra a corrente' do gradiente de concentração.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Transporte ativo: sempre contra o gradiente, sempre com gasto de ATP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Bomba de sódio e potássio: proteína transportadora na membrana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cada ciclo: 3 Na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saem da célula, 2 K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entram na célula, ambos contra o gradiente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Mantém o potencial de repouso da membrana, essencial para o impulso nervoso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bomba de sódio e potássio expulsa e capta a mesma quantidade de íons — na verdade ela expulsa 3 Na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para cada 2 K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que capta, criando um gradiente elétrico.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bomba de sódio e potássio precisa gastar ATP para funcionar?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Ela move Na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para fora e K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para dentro, ambos contra seus gradientes de concentração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Mover uma substância contra o gradiente não ocorre espontaneamente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isso a célula precisa fornecer energia química (ATP) para acionar a proteína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osmose e tonicidade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Diferenciar transporte ativo do transporte passivo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funcionamento da bomba de sódio e potássio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Relacionar a bomba ao potencial de membrana e ao impulso nervoso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transporte ativo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21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Quantos íons sódio saem e quantos íons potássio entram na célula a cada ciclo da bomba Na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/K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Gastou ATP para mover contra o gradiente? Transporte ativo, sem exceção.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íons sódio saem da célula e 2 íons potássio entram, a cada ciclo, com gasto de uma molécula de ATP.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Transporte ativo gasta energia para ir contra o gradiente: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Sempre contra o gradiente de concentração, sempre com ATP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Bomba de sódio e potássio: 3 Na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para fora, 2 K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para dentro por ciclo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Fundamental para manter o potencial de repouso da célula nervosa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endocitose e exocitose.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2026-09-20T22:10:46Z</dcterms:created>
  <dcterms:modified xsi:type="dcterms:W3CDTF">2026-09-20T22:10:46Z</dcterms:modified>
</cp:coreProperties>
</file>