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BIOLOGIA · AULA 22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Endocitose e exocitose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Transporte de grandes partículas através de vesículas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Endocitose e exocitose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uma célula de defesa consegue 'engolir' uma bactéria inteira, muito maior que qualquer poro de membrana?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Endocitose e exocitose movem partículas grandes através da membrana plasmática usando vesículas, sem depender de canais ou carreadores moleculares.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 dois processos, a membrana se molda para formar ou receber uma vesícula, em vez de deixar a substância passar diretamente.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Endocitose: a membrana envolve a partícula, formando uma vesícula que entra na célula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Fagocitose: engloba partículas sólidas (ex.: leucócitos englobando bactérias)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Pinocitose: engloba líquidos e solutos dissolvidos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Exocitose: vesícula interna se funde à membrana e libera seu conteúdo para fora (ex.: secreção de hormônios)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fagocitose com pinocitose — fagocitose engloba partículas sólidas (formando pseudópodes), pinocitose engloba líquidos e pequenas moléculas dissolvidas.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leucócito engloba uma bactéria formando pseudópodes ao redor dela. Qual processo é esse?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partícula englobada é sólida (a bactéria inteira)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Há formação de pseudópodes para envolvê-la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Esse é o padrão típico da fagocitose, um tipo de endocitose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transporte ativo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endocitose e suas duas formas (fagocitose e pinocitose)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exocitose e exemplos de secreção celular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endocitose e exocitose quanto à direção do transporte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identificação dos processos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22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a diferença entre fagocitose e pinocitose?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 = para dentro; exo = para fora. A vesícula é sempre a chave dos dois processos.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Fagocitose é o englobamento de partículas sólidas grandes (ex: uma bactéria ou resíduo celular); pinocitose é a internalização de líquidos e pequenas moléculas dissolvidas no meio extracelular.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Endocitose e exocitose usam vesículas para transportar grandes partículas: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Endocitose: membrana envolve e internaliza (fagocitose = sólidos, pinocitose = líquidos)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Exocitose: vesícula se funde à membrana e libera conteúdo para fora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Ambos os processos gastam energia e dependem do dinamismo da membrana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junções celulares e comunicação entre células.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2026-09-20T22:10:46Z</dcterms:created>
  <dcterms:modified xsi:type="dcterms:W3CDTF">2026-09-20T22:10:46Z</dcterms:modified>
</cp:coreProperties>
</file>