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BIOLOGIA · AULA 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Junções celulares e comunicação entre células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células vizinhas se conectam e trocam sinais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Junções celulares e comunicação entre células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as células de um tecido conseguem agir de forma coordenada, como se fossem uma coisa só?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Junções celulares conectam células vizinhas física e funcionalmente; cada tipo de junção cumpre um papel específico — adesão, vedação ou comunicação.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tipo de junção tem uma estrutura molecular própria, adequada à sua função no tecido.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Desmossomos: como 'rebites' que ancoram células adjacentes, dando resistência mecânica ao tecido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Junções oclusivas (ou de oclusão): vedam o espaço entre células, impedindo vazamento de substâncias (ex.: epitélio intestinal)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Junções comunicantes (gap junctions): canais proteicos que ligam o citoplasma de células vizinhas, permitindo passagem direta de íons e pequenas moléculas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Essas conexões permitem que tecidos respondam de forma coordenada a estímulos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junção celular serve para o mesmo fim — desmossomos dão resistência mecânica, junções oclusivas vedam o espaço entre células, e junções comunicantes permitem passagem direta de sinais.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 tecido cardíaco, o impulso elétrico passa rapidamente de uma célula muscular para outra. Que tipo de junção permite isso?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passagem direta de um sinal elétrico exige comunicação citoplasma a citoplasma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só ocorre através de canais proteicos diretos entre as células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é o papel das junções comunicantes (gap junctions)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endocitose e exocitose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desmossomos e sua função de adesão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junções oclusivas e sua função de vedação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junções comunicantes e sua função de sinalização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do tipo de junção pela função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tipo de junção celular permite comunicação rápida entre o citoplasma de células vizinhas, importante para a contração coordenada do músculo cardíaco?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Associe a função ao nome: oclusiva 'oclui' (veda), comunicante 'comunica' (troca sinal).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Junções comunicantes (gap junctions).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Junções celulares conectam e coordenam tecidos: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Desmossomos: adesão e resistência mecânica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Junções oclusivas: vedação, impedem vazamento entre células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Junções comunicantes: canais diretos entre citoplasmas, permitem comunicação rápida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revisão de membrana e transporte, fechando 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2026-09-20T22:10:46Z</dcterms:created>
  <dcterms:modified xsi:type="dcterms:W3CDTF">2026-09-20T22:10:46Z</dcterms:modified>
</cp:coreProperties>
</file>