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BIOLOGIA · AULA 24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membrana e transporte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Integrando estrutura e função da membrana plasmática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membrana e transporte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tudo que vimos sobre a membrana, o que decide se um transporte é passivo ou ativo, e o que decide qual via ele usa?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membrana plasmática integra estrutura (mosaico fluido) e função (seletividade), definindo qual tipo de transporte cada substância usa conforme seu tamanho, polaridade e o gradiente de concentração.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revisão junta os critérios que decidem qual via de transporte uma substância vai usar.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Estrutura da membrana: bicamada de fosfolipídios + proteínas no mosaico fluido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Gradiente a favor: difusão simples (pequena/apolar) ou facilitada (grande/polar, com proteína), sem ATP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Gradiente contrário: transporte ativo, sempre com proteína e ATP (ex.: bomba de sódio e potássio)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Partículas grandes ou volumes: endocitose (fagocitose/pinocitose) e exocitose, via vesículas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cada tipo de transporte de forma isolada — na prova, a mesma célula pode usar difusão simples, facilitada, transporte ativo e vesículas ao mesmo tempo, para substâncias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célula precisa captar glicose contra o gradiente de concentração. Que tipo de transporte ela deve usar?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 o gradiente elimina toda opção de transporte passivo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necessário gasto de energia para vencer o gradiente desfavorável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Classificação: transporte ativo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todos os tipos de transporte do módulo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com a turma um quadro comparativo dos transportes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situações-problema que integrem os diferentes tipos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aplicações clínicas (ex.: soro fisiológico, desidratação)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Classifique, quanto ao gasto de energia, cada um: difusão facilitada, bomba de sódio e potássio, fagocitose.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classificar, pergunte sempre duas coisas: a favor ou contra o gradiente? Precisa de ATP?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Difusão facilitada: sem gasto de energia (transporte passivo). Bomba de sódio e potássio: com gasto de energia (transporte ativo). Fagocitose: com gasto de energia (movimentação ativa da membrana).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Citologia: Membrana e Transporte: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favor do gradiente e sem ATP: transporte passivo (simples ou facilitado)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Contra o gradiente e com ATP: transporte ativo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Partículas grandes ou volumes: endocitose e exocitose, via vesículas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2026-09-20T22:10:46Z</dcterms:created>
  <dcterms:modified xsi:type="dcterms:W3CDTF">2026-09-20T22:10:46Z</dcterms:modified>
</cp:coreProperties>
</file>