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 interfásico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Carioteca, cromatina e nucléolo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 interfásico e envoltório nuclear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DNA precisa ficar protegido dentro do núcleo, como a célula troca informações e materiais entre núcleo e citoplasma o tempo todo?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núcleo interfásico é formado por carioteca, cromatina e nucléolo; os poros nucleares na carioteca controlam o tráfego seletivo entre núcleo e citoplasma.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componente do núcleo interfásico tem uma função clara e complementar.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Carioteca: dupla membrana com poros nucleares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Poros nucleares: regulam o tráfego seletivo entre núcleo e citoplasma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Cromatina: DNA associado a proteínas histonas, forma frouxa na interfase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Nucléolo: produção de RNA ribossômico e montagem de ribossomos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cromatina e o cromossomo são coisas diferentes — são a mesma molécula de DNA, só que em estados de compactação distintos (frouxo na interfase, condensado na divisão).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estrutura controla o que entra e sai entre núcleo e citoplasma?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carioteca é a membrana que envolve o núcleo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contém poros nucleares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poros regulam seletivamente o tráfego de moléculas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célula eucarionte e ácidos nucleicos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componentes do núcleo interfásico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função dos poros nucleares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em conjunto as estruturas em um esquema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e função do núcleo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estrutura do núcleo é responsável por controlar o que entra e sai entre núcleo e citoplasma?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Cromatina (interfase) e cromossomo condensado (divisão) são a mesma molécula em estados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poros nucleares, presentes na carioteca, controlam o tráfego seletivo de moléculas entre núcleo e citoplasma.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Citologia: Organelas e Metabolismo Energético: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Carioteca com poros nucleares controla o tráfego núcleo-citoplasma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Cromatina: DNA + histonas, forma frouxa na interfase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Nucléolo produz RNA ribossômico e monta ribossomos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