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Retículo endoplasmático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Liso e rugoso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Retículo endoplasmático liso e rugoso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célula do fígado e uma célula do pâncreas têm proporções tão diferentes de retículo liso e rugoso?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 rugoso, com ribossomos aderidos, sintetiza proteínas; o RE liso, sem ribossomos, sintetiza lipídios e desintoxica substâncias.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proporção de cada tipo de RE reflete diretamente a função predominante da célula.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 rugoso (RER): ribossomos aderidos, síntese de proteínas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 liso (REL): sem ribossomos, síntese de lipídios e desintoxicação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Células secretoras de proteínas: RER abundante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Células hepáticas: REL abundante (desintoxicação)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retículo endoplasmático faz a mesma coisa — a presença ou ausência de ribossomos aderidos define completamente a função.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célula hepática tem grande quantidade de RE liso?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REL está envolvido na desintoxicação de substâncias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Também participa do metabolismo de lipídios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Ambas são funções centrais do fígado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núcleo interfásico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RE rugoso e sua função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RE liso e sua função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exemplos de células com cada tipo predominante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diferenciação RE liso x rugoso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estruturalmente o retículo endoplasmático rugoso do liso?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Ribossomo aderido = rugoso = proteína. Sem ribossomo = liso = lipídio/desintoxicação.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 rugoso tem ribossomos aderidos à sua superfície externa; o RE liso não tem ribossomos.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tipos de retículo têm funções complementares: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RER: ribossomos aderidos, síntese de proteínas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REL: sem ribossomos, lipídios e desintoxicação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proporção de cada um reflete a função da célula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2026-09-20T22:15:46Z</dcterms:created>
  <dcterms:modified xsi:type="dcterms:W3CDTF">2026-09-20T22:15:46Z</dcterms:modified>
</cp:coreProperties>
</file>