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Complexo de Golgi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Processamento e secreção celular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Complexo de Golgi e secreção celular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que uma proteína é produzida no RE rugoso, o que garante que ela chegue ao destino certo?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complexo de Golgi processa e empacota proteínas vindas do RE em vesículas endereçadas a diferentes destinos celulares.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Golgi funciona como uma estação intermediária na via de secreção celular.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Pilha de cisternas membranosas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Recebe vesículas vindas do RE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Modifica proteínas (ex.: glicosilação)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Empacota em vesículas para membrana, lisossomos ou secreção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Golgi produz proteínas — ele apenas recebe, modifica (como na glicosilação) e redireciona proteínas já sintetizadas no RE rugoso.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do complexo de Golgi na via de secreção?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Recebe as proteínas vindas do RE em vesículas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Processa (modifica quimicamente) essas proteínas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Empacota em novas vesículas rumo ao destino final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retículo endoplasmático rugoso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complexo de Golgi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processamento e empacotamento de proteínas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Traçar em conjunto a via completa núcleo → RE → Golgi → vesícula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função do Golgi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função do complexo de Golgi na via de secreção proteica?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da via de secreção: núcleo → RE rugoso → Golgi → vesícula → exocitose.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Processar (modificar quimicamente) e empacotar as proteínas vindas do RE em vesículas endereçadas a seus destinos finais.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Golgi é a estação intermediária da secreção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Recebe vesículas do RE rugoso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Processa e modifica proteínas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Empacota em vesículas para seus destinos finais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2026-09-20T22:15:46Z</dcterms:created>
  <dcterms:modified xsi:type="dcterms:W3CDTF">2026-09-20T22:15:46Z</dcterms:modified>
</cp:coreProperties>
</file>