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Lisossomos e peroxissomos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Digestão intracelular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Lisossomos, peroxissomos e digestão intracelular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célula se livra de organelas danificadas ou de partículas invasoras que ela mesma engoliu?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Lisossomos digerem material interno (autofagia) ou externo (heterofagia); peroxissomos neutralizam substâncias tóxicas com enzimas oxidativas.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distinção entre os dois processos está na origem do material a ser digerido.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Lisossomos: vesículas com enzimas digestivas do RER/Golgi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Heterofagia: digestão de material externo (endocitado)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Autofagia: digestão de estruturas da própria célula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Peroxissomos: enzimas oxidativas (catalase), neutralizam toxinas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autofagia com heterofagia — autofagia digere estruturas da própria célula, heterofagia digere material externo captado por endocitose.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autofagia de heterofagia?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Autofagia digere componentes da própria célula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Heterofagia digere material vindo de fora, por endocitose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Ambas usam enzimas dos lisossomos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complexo de Golgi e endocitose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lisossomos e a digestão intracelular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autofagia de heterofagia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peroxissomos e sua função antioxidante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diferenciação entre lisossomos e peroxissomos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autofagia de heterofagia?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= próprio (organelas da célula); hetero = externo (material endocitado).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Autofagia é a digestão de estruturas da própria célula; heterofagia é a digestão de material externo captado por endocitose.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Digestão e proteção intracelular andam juntas: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Lisossomos: digestão intracelular (autofagia ou heterofagia)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Peroxissomos: neutralizam substâncias tóxicas (catalase)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Ambos protegem a célula de forma complementar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2026-09-20T22:15:46Z</dcterms:created>
  <dcterms:modified xsi:type="dcterms:W3CDTF">2026-09-20T22:15:46Z</dcterms:modified>
</cp:coreProperties>
</file>