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BIOLOGIA · AULA 29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Mitocôndrias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e origem endossimbiótica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Mitocôndrias: estrutura e origem endossimbiótica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mitocôndria tem DNA próprio e se divide de forma independente, quase como um organismo à parte?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teoria endossimbiótica explica a mitocôndria como descendente de uma bactéria aeróbica que passou a viver dentro de uma célula ancestral.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evidências da endossimbiose vêm diretamente da estrutura mitocondrial.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Membrana externa lisa; membrana interna com cristas mitocondriais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Matriz mitocondrial: onde ocorre o ciclo de Krebs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Evidências da endossimbiose: DNA circular próprio, ribossomos bacterianos, autoduplicação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Cristas aumentam a área de superfície para a cadeia respiratória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mitocôndria só tem uma membrana — ela tem dupla membrana, com a interna formando as cristas mitocondriais.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uma evidência da origem endossimbiótica das mitocôndrias.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mitocôndria possui DNA circular próprio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DNA é semelhante ao de bactérias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sustenta a hipótese de origem bacteriana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célula procarionte (Módulo 2)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da mitocôndria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teoria endossimbiótica e suas evidências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cada evidência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estrutura e endossimbiose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duas evidências que sustentam a teoria da origem endossimbiótica das mitocôndrias.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virem 'DNA próprio + autoduplicação' em uma organela, pense em endossimbiose.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circular próprio, semelhante ao de bactérias, e capacidade de autoduplicação independente da divisão celular (outras respostas válidas: ribossomos do tipo bacteriano, dupla membrana).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mitocôndria guarda pistas da sua própria origem: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Dupla membrana, cristas na interna, matriz mitocondrial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Teoria endossimbiótica: origem em bactéria aeróbica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Evidências: DNA próprio, ribossomos bacterianos, autoduplicação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2026-09-20T22:15:46Z</dcterms:created>
  <dcterms:modified xsi:type="dcterms:W3CDTF">2026-09-20T22:15:46Z</dcterms:modified>
</cp:coreProperties>
</file>