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Níveis de organização biológica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molécula ao ecossistema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Níveis de organização biológica: da molécula ao ecossistema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de carbono não é vivo, uma célula é — onde, entre esses extremos, a vida aparece?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hierarquia vai de átomos a biosfera; em cada nível emergem propriedades que não existem nos níveis anteriores isoladamente.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subárea da Biologia foca principalmente em um ou poucos níveis dessa hierarquia.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→ moléculas → organelas → células → tecidos → órgãos → sistemas → organismo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Organismo → população → comunidade → ecossistema → biosfera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Emergência: propriedades novas surgem em cada nível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Citologia foca na célula; Ecologia, de população a biosfera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somar as partes de um nível explica tudo do nível seguinte — a emergência é o que faz o todo ser mais do que a soma das partes.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dizer que uma célula tem propriedades emergentes?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Suas moléculas isoladas não têm metabolismo nem se dividem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organização e interação delas dentro da célula geram essas capacidades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propriedade surge do conjunto organizado, não de uma parte isolada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características dos seres vivos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hierarquia de níveis de organização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conceito de emergência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em cada nível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ordenação de níveis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dizer que uma célula tem propriedades 'emergentes' que suas moléculas isoladas não têm?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ordenar níveis, pergunte sempre: 'isso é feito de quê, e faz parte de quê maior?'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 que a organização e interação das moléculas dentro da célula geram capacidades (como metabolismo, divisão, resposta a estímulos) que nenhuma molécula sozinha possui — a propriedade surge da organização do conjunto, não de uma parte isolada.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níveis de organização estruturam toda a Biologia: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Hierarquia de átomos a biosfera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nível tem propriedades emergentes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Subáreas da Biologia focam em níveis diferentes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Biologia como ciência — método científico e evidências.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