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BIOLOGIA · AULA 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Respiração celular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Glicólise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Respiração celular: glicólise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mitocôndria é onde a respiração 'acontece de verdade', por que a primeira etapa ocorre fora dela?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glicólise quebra glicose em piruvato no citoplasma, sem oxigênio, produzindo um saldo líquido de 2 ATP — etapa comum à respiração e à fermentação.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glicólise é o ponto de partida comum de todas as vias de obtenção de energia a partir da glicose.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no citoplasma (hialoplasma)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depende de oxigênio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Glicose (6C) → 2 piruvato (3C cada)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Saldo líquido: 2 ATP e 2 NADH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glicólise já define se o processo é respiração ou fermentação — essa definição só ocorre depois, dependendo da presença de oxigênio.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ocorre a glicólise e ela depende de oxigênio?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Ocorre no citoplasma da célula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depende da presença de oxigênio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comum tanto à respiração quanto à fermentação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mitocôndria e ATP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entradas e saídas da glicólise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o balanço energético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a glicólise à etapa comum de respiração e fermentação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glicólise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ocorre a glicólise e ela depende de oxigênio?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precisa saber as 10 reações — só entradas, saídas, local e saldo.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Ocorre no citoplasma (hialoplasma) e não depende de oxigênio.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glicólise é o ponto de partida da obtenção de energia: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no citoplasma, sem oxigênio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Glicose vira 2 piruvato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Saldo líquido: 2 ATP e 2 NADH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Organelas e Metabolismo Energético · Aula 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2026-09-20T22:15:46Z</dcterms:created>
  <dcterms:modified xsi:type="dcterms:W3CDTF">2026-09-20T22:15:46Z</dcterms:modified>
</cp:coreProperties>
</file>