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3 · BIOLOGIA · AULA 31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Ciclo de Krebs e cadeia respiratória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 etapas mitocondriais da respiração aeróbica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Respiração celular: ciclo de Krebs e cadeia respiratória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 a glicólise produz só 2 ATP, de onde vem a maior parte da energia extraída da glicose?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Citologia: Organelas e Metabolismo Energético · Aula 31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ciclo de Krebs, na matriz mitocondrial, e a cadeia respiratória, na membrana interna, são responsáveis pela maior parte do ATP produzido na respiração aeróbica.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Citologia: Organelas e Metabolismo Energético · Aula 31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 duas etapas trabalham em sequência dentro da mitocôndria.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Ciclo de Krebs (matriz): piruvato → acetil-CoA → CO₂ + NADH + FADH₂ + pouco ATP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Cadeia respiratória (membrana interna): elétrons de NADH/FADH₂ geram gradiente de prótons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ATP sintase usa o gradiente para produzir a maior parte do ATP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O oxigênio é o aceptor final de elétrons, formando água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Citologia: Organelas e Metabolismo Energético · Aula 31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o ciclo de Krebs produz a maior parte do ATP — na verdade, é a cadeia respiratória (fosforilação oxidativa) quem produz a maior parte.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Citologia: Organelas e Metabolismo Energético · Aula 31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 o papel do oxigênio na cadeia respiratória?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Os elétrons percorrem a cadeia de complexos proteicos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 oxigênio é o aceptor final desses elétrons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Ele se combina com prótons formando água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Citologia: Organelas e Metabolismo Energético · Aula 31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Retomar glicólise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Apresentar o ciclo de Krebs na matriz mitocondrial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Apresentar a cadeia respiratória na membrana interna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Montar em conjunto o esquema com a contribuição de ATP de cada etapa</a:t>
            </a:r>
            <a:endParaRPr lang="en-US" sz="2200" dirty="0"/>
          </a:p>
        </p:txBody>
      </p:sp>
      <p:sp>
        <p:nvSpPr>
          <p:cNvPr id="15" name="Shape 13"/>
          <p:cNvSpPr/>
          <p:nvPr/>
        </p:nvSpPr>
        <p:spPr>
          <a:xfrm>
            <a:off x="822960" y="530352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1097280" y="530352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2200" dirty="0"/>
          </a:p>
        </p:txBody>
      </p:sp>
      <p:sp>
        <p:nvSpPr>
          <p:cNvPr id="17" name="Text 15"/>
          <p:cNvSpPr txBox="1"/>
          <p:nvPr/>
        </p:nvSpPr>
        <p:spPr>
          <a:xfrm>
            <a:off x="1828800" y="530352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 sobre Krebs e cadeia respiratória</a:t>
            </a:r>
            <a:endParaRPr lang="en-US" sz="2200" dirty="0"/>
          </a:p>
        </p:txBody>
      </p:sp>
      <p:sp>
        <p:nvSpPr>
          <p:cNvPr id="18" name="Text 1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Citologia: Organelas e Metabolismo Energético · Aula 31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Onde ocorrem o ciclo de Krebs e a cadeia respiratória, respectivamente?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maior parte do ATP vem da cadeia respiratória, não do ciclo de Krebs isolado.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Citologia: Organelas e Metabolismo Energético · Aula 31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ciclo de Krebs ocorre na matriz mitocondrial; a cadeia respiratória ocorre na membrana interna mitocondrial.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maior parte da energia vem da mitocôndria: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Ciclo de Krebs: matriz mitocondrial, libera CO₂ e coenzimas reduzidas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Cadeia respiratória: membrana interna, produz a maior parte do ATP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Oxigênio é o aceptor final de elétrons, formando água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Citologia: Organelas e Metabolismo Energético · Aula 31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2026-09-20T22:15:47Z</dcterms:created>
  <dcterms:modified xsi:type="dcterms:W3CDTF">2026-09-20T22:15:47Z</dcterms:modified>
</cp:coreProperties>
</file>