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BIOLOGIA · AULA 32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Fermentação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Lática e alcoólica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Fermentação lática e alcoólica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 músculo em esforço intenso sente dor e cansaço, mesmo recebendo glicose continuamente?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32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ausência de oxigênio, a fermentação segue a glicólise sem ciclo de Krebs nem cadeia respiratória, gerando apenas 2 ATP e um produto final: ácido lático (lática) ou etanol e CO₂ (alcoólica).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32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duas vias de fermentação compartilham a glicólise e se diferenciam só no destino do piruvato.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Fermentação lática: piruvato → ácido lático (músculo em esforço, algumas bactérias)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Fermentação alcoólica: piruvato → etanol + CO₂ (leveduras)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Saldo energético: apenas 2 ATP (só da glicólise)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Muito menor que os ~30-32 ATP da respiração aeróbica completa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32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fermentação usa oxigênio de forma limitada — na verdade ela ocorre justamente na ausência dele, e a glicólise é idêntica à da respiração.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32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fermentação produz muito menos ATP que a respiração aeróbica?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Só ocorre a glicólise, sem ciclo de Krebs nem cadeia respiratória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Essas duas etapas são responsáveis pela maior parte do ATP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Sem elas, o saldo fica limitado a 2 ATP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32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ciclo de Krebs e cadeia respiratória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fermentação lática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fermentação alcoólica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Comparar em conjunto as duas vias e seus produtos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diferenciação entre fermentações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32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é o produto final da fermentação lática e onde ela ocorre no corpo humano em esforço intenso?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Fermentação sempre = só glicólise + destino do piruvato sem O₂.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32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produto final é o ácido lático, formado nas células musculares quando o oxigênio disponível é insuficiente.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Fermentação é a via de emergência sem oxigênio: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Lática: ácido lático (músculo, bactérias)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Alcoólica: etanol + CO₂ (leveduras)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Saldo de apenas 2 ATP, vindo só da glicólise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32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2026-09-20T22:15:47Z</dcterms:created>
  <dcterms:modified xsi:type="dcterms:W3CDTF">2026-09-20T22:15:47Z</dcterms:modified>
</cp:coreProperties>
</file>