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BIOLOGIA · AULA 33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Cloroplastos e fotossíntese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Fase clara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Cloroplastos e fotossíntese: fase clara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onde vem o oxigênio liberado pelas plantas na fotossíntese: da água, do CO₂, ou de outra fonte?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fase clara da fotossíntese, a clorofila capta luz e excita elétrons, produzindo ATP e NADPH; a água é quebrada para repor esses elétrons, liberando oxigênio.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estrutura do cloroplasto organiza espacialmente cada etapa da fotossíntese.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Cloroplasto: dupla membrana, tilacoides (em grana) e estroma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Fase clara ocorre nos tilacoides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Clorofila absorve luz, excita elétrons, gera ATP e NADPH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Fotólise da água repõe elétrons e libera O₂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oxigênio da fotossíntese vem do CO₂ — na verdade vem da fotólise da água, não do gás carbônico.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onde vem o oxigênio liberado na fotossíntese?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clorofila perde elétrons ao absorver luz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Esses elétrons são repostos pela quebra da água (fotólise)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oxigênio é liberado como subproduto dessa quebra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mitocôndria e origem endossimbiótica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do cloroplasto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a fase clara e seus produtos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a origem do O₂ liberado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estrutura do cloroplasto e fase clara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onde vem o oxigênio liberado na fotossíntese?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oxigênio da fotossíntese vem sempre da água, nunca do CO₂.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Vem da quebra (fotólise) da molécula de água, que repõe os elétrons perdidos pela clorofila.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fase clara converte luz em energia química: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Ocorre nos tilacoides do cloroplasto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Produz ATP e NADPH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Libera O₂ a partir da fotólise da água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2026-09-20T22:15:47Z</dcterms:created>
  <dcterms:modified xsi:type="dcterms:W3CDTF">2026-09-20T22:15:47Z</dcterms:modified>
</cp:coreProperties>
</file>