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BIOLOGIA · AULA 34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Fotossíntese: fase escura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de Calvin e integração das duas fases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Fotossíntese: fase escura (ciclo de Calvin)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fase clara não usa CO₂ diretamente, como o carbono do ar vira glicose dentro da planta?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ciclo de Calvin, no estroma do cloroplasto, usa o ATP e o NADPH da fase clara para fixar CO₂ e formar açúcar, integrando as duas fases da fotossíntese.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fases da fotossíntese se conectam pela troca de energia química.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Ciclo de Calvin ocorre no estroma do cloroplasto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Usa ATP e NADPH da fase clara para fixar CO₂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Produz G3P, precursor da glicose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Fase clara fornece energia; fase escura fixa carbono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fase escura só ocorre à noite — o nome se refere a não depender diretamente de luz, mas ela ocorre o tempo todo que há ATP e NADPH disponíveis.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ciclo de Calvin depende da fase clara?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usa ATP e NADPH para reduzir o CO₂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Esses dois produtos vêm da fase clara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eles, a fixação de carbono não ocorre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fase clara da fotossíntese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ciclo de Calvin no estroma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Integrar as duas fases em um esquema único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fotossíntese e respiração celular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ciclo de Calvin depende da fase clara, mesmo ocorrendo no escuro?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Fase escura não significa 'só de noite' — significa 'não depende diretamente de luz'.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ele usa o ATP e o NADPH produzidos na fase clara para fixar e reduzir o CO₂ em açúcar.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Organelas e Metabolismo Energético: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Ciclo de Calvin: estroma, usa ATP e NADPH da fase clara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Produz G3P, precursor da glicose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Fase clara (energia) e fase escura (fixação de carbono) são interdependentes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2026-09-20T22:15:47Z</dcterms:created>
  <dcterms:modified xsi:type="dcterms:W3CDTF">2026-09-20T22:15:47Z</dcterms:modified>
</cp:coreProperties>
</file>