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Cromatina, cromossomos e cariótipo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DNA frouxo ao cromossomo visível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Cromatina, cromossomos e cariótipo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cromatina e cromossomo são feitos do mesmo material genético, por que só vemos cromossomos ao microscópio em certos momentos?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Cromatina e cromossomo são a mesma molécula de DNA em estados diferentes; o cariótipo organiza os cromossomos de uma espécie por tamanho e forma.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condensação do DNA muda ao longo do ciclo de vida da célula.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Cromatina: DNA frouxo, presente durante toda a interfase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Cromossomo: DNA condensado, visível na divisão celular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Cromossomo duplicado: duas cromátides-irmãs unidas por um centrômero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Cariótipo: conjunto padronizado de cromossomos de uma espécie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cromatina e cromossomo são estruturas diferentes — são o mesmo DNA, só que descondensado (cromatina) ou condensado (cromossomo).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cromossomos tem o cariótipo humano e como se organizam?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ser humano tem 46 cromossomos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Organizados em 23 pares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 pares de autossomos e 1 par de cromossomos sexuais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núcleo interfásico (Módulo 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relação cromatina-cromossomo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de um cromossomo duplicado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cariótipo humano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cromatina, cromossomo e cariótipo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entre cromatina e cromossomo?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Cromatina aparece na interfase; cromossomo condensado só aparece na divisão celular.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a mesma molécula de DNA; a cromatina é a forma frouxa e descondensada (interfase), o cromossomo é a forma condensada e visível (divisão celular).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Núcleo e Divisão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Cromatina (frouxa) e cromossomo (condensado) são o mesmo DNA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Cromossomo duplicado tem duas cromátides-irmãs e um centrômero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Cariótipo humano: 46 cromossomos em 23 pares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