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celular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Interfase: G1, S e G2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celular: interfase e suas etapas (G1, S, G2)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célula vai se dividir em duas, quando exatamente ela duplica seu DNA?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interfase se divide em G1 (crescimento), S (duplicação do DNA) e G2 (preparação final), e ocupa a maior parte da vida da célula.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subfase da interfase tem uma função específica na preparação para a divisão.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G1: crescimento celular e síntese de proteínas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S: síntese/duplicação do DNA (cromossomos ganham 2 cromátides)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G2: preparação final, síntese de proteínas para a mitose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Checkpoints regulam a progressão do ciclo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célula passa a maior parte do tempo se dividindo — na verdade, a maior parte da vida da célula é a interfase, não a divisão.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 fase da interfase o DNA é duplicado?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interfase tem três subfases: G1, S e G2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duplicação do DNA ocorre especificamente na fase 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Depois da fase S, cada cromossomo tem duas cromátides-irmãs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cromatina e cromossomo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subfases G1, S e G2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a linha do tempo do ciclo celular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Destacar o momento da duplicação do DNA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as fases da interfase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 fase da interfase o DNA é duplicado?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S de 'Síntese' = S de duplicação do DNA.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fase S (síntese).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interfase prepara a célula para a divisão: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G1: crescimento; S: duplicação do DNA; G2: preparação final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parte da vida da célula é passada na interfase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Checkpoints regulam a progressão do ciclo celular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