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BIOLOGIA · AULA 37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Mitose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Prófase, metáfase, anáfase e telófase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Mitose: prófase, metáfase, anáfase e telófase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 célula garante que a divisão seja precisa e nenhum cromossomo fique para trás?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mitose ocorre em quatro fases (PMAT), garantindo que cada célula-filha receba um conjunto completo e idêntico de cromossomos.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fase representa um momento específico do comportamento dos cromossomos.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Prófase: condensação dos cromossomos, formação do fuso mitótico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Metáfase: cromossomos alinhados na linha equatorial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Anáfase: separação das cromátides-irmãs para polos opostos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Telófase: descondensação e reconstituição da carioteca; citocinese finaliza a divisão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 ordem das fases — use a mnemônica PMAT (Prófase, Metáfase, Anáfase, Telófase) para não errar a sequência.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qual fase os cromossomos se alinham na linha equatorial?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 é uma característica bem definida de uma única fase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cromossomos ficam organizados no centro da célula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 fase é a metáfase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o ciclo celular e a interfase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quatro fases da mitose (PMAT)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um esquema com as fases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citocinese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identificação das fases da mitose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37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qual fase da mitose os cromossomos se alinham na linha equatorial da célula?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PMAT: Prófase, Metáfase, Anáfase, Telófase — sempre nessa ordem.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metáfase.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PMAT resume a mitose: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Prófase: condensação; Metáfase: alinhamento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Anáfase: separação das cromátides-irmãs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Telófase: reconstituição do núcleo; citocinese finaliza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2026-09-20T22:20:11Z</dcterms:created>
  <dcterms:modified xsi:type="dcterms:W3CDTF">2026-09-20T22:20:11Z</dcterms:modified>
</cp:coreProperties>
</file>