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biológica da mitose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Crescimento, renovação e reprodução assexuada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Importância biológica da mitose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mitose gera células idênticas, por que ela é tão essencial para organismos multicelulares como nós?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mitose sustenta o crescimento, a renovação de tecidos, a regeneração e a reprodução assexuada, sempre mantendo a identidade genética do organismo.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função biológica da mitose depende da geração de células geneticamente idênticas.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Crescimento: aumento do número de células do organismo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Renovação de tecidos: pele, sangue, revestimento intestinal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Regeneração: reposição de partes perdidas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Reprodução assexuada: brotamento, fragmentação em alguns organismos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mitose só serve para o crescimento — ela também é responsável pela renovação constante de tecidos e pela regeneração.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cicatrização de um corte depende da mitose?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mitose produz células geneticamente idênticas às originais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novas células substituem o tecido lesionado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permite a cicatrização e a renovação da pele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as fases da mitose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crescimento e renovação de tecidos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regeneração e reprodução assexuada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exemplos do cotidiano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relacionando exemplos à função da mitose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cicatrização de um corte na pele depende da mitose?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o corpo precisa de células idênticas às existentes, a resposta é mitose.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mitose produz novas células geneticamente idênticas às originais, permitindo a renovação e reposição do tecido lesionado.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mitose sustenta funções essenciais à vida: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 e renovação de tecidos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Regeneração de partes perdidas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Reprodução assexuada em alguns organismos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