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BIOLOGIA · AULA 39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Meiose I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Separação de homólogos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Meiose I: separação de homólogos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as células reprodutoras conseguem ter metade do número de cromossomos do corpo?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meiose I é a divisão reducional: separa os cromossomos homólogos, reduzindo à metade o número de cromossomos por célula.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diferença central da meiose I em relação à mitose está no que se separa na anáfase.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Homólogos: par de cromossomos, um materno e um paterno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Prófase I: pareamento dos homólogos, possível crossing-over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Anáfase I: separação dos homólogos (não das cromátides-irmãs)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Resultado: células com metade do número de cromossomos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cromossomos homólogos com cromátides-irmãs — homólogos são o par materno/paterno; cromátides-irmãs são cópias idênticas geradas na duplicação.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se separa na anáfase I da meiose?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 anáfase I, os pares de homólogos se separam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homólogo ainda tem duas cromátides-irmãs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reduz à metade o número de cromossomos por célula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mitose e cariótipo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homólogos de cromátides-irmãs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fases da meiose I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em conjunto anáfase da mitose x anáfase I da meiose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meiose I e redução cromossômica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se separa na anáfase I da meiose?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Meiose I separa PARES (homólogos); meiose II e mitose separam CROMÁTIDES.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cromossomos homólogos (cada um ainda com duas cromátides-irmãs), não as cromátides-irmãs.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meiose I reduz o número de cromossomos: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Homólogos: par materno/paterno de cromossomos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Anáfase I separa homólogos, não cromátides-irmãs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Resultado: divisão reducional (metade dos cromossomos)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39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2026-09-20T22:20:11Z</dcterms:created>
  <dcterms:modified xsi:type="dcterms:W3CDTF">2026-09-20T22:20:11Z</dcterms:modified>
</cp:coreProperties>
</file>