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BIOLOGIA · AULA 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Biologia como ciência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científico e evidências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Biologia como ciência: método científico e evidências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'evolução por seleção natural' é um fato científico, mas uma opinião pessoal sobre saúde não é?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 científico (observação, hipótese, experimentação controlada, análise, conclusão) e a falseabilidade separam ciência de opinião.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bom experimento sempre isola uma variável e usa um grupo controle para comparação.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Método científico: observação → hipótese → experimentação → análise → conclusão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Grupo controle isola o efeito da variável testada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Teoria científica: robusta e testada, não é 'só um palpite'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Falseabilidade: uma afirmação científica precisa ser, em princípio, testável e refutável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'teoria' no sentido coloquial de 'palpite' — teoria científica é uma explicação robusta, testada e sustentada por evidências independentes.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grupo controle e por que ele é necessário?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o grupo que NÃO recebe a variável testada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Serve de referência para comparação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ele, não dá pra saber se o resultado veio da variável ou de outro fator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níveis de organização biológica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etapas do método científico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hipótese, teoria e lei científica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experimento com grupo controle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método científico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dizer 'evolução é só uma teoria' subestima o que teoria científica significa?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ouvir 'é só uma teoria', lembre: no sentido científico, teoria é o nível mais alto de confiança, não o mais baixo.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Porque, no uso científico, 'teoria' não significa palpite ou especulação — é uma explicação robusta, testada e sustentada por evidências independentes de múltiplas áreas (genética, paleontologia, biogeografia). O uso coloquial de 'teoria' como 'suposição' é diferente do uso técnico.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Biologia é uma ciência empírica, baseada em evidências: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Método científico estrutura toda investigação biológica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Teoria científica é robusta, não é 'só uma suposição'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Falseabilidade separa ciência de opinião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água e sais minerais — por que a vida depende deles.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2026-09-20T21:57:08Z</dcterms:created>
  <dcterms:modified xsi:type="dcterms:W3CDTF">2026-09-20T21:57:08Z</dcterms:modified>
</cp:coreProperties>
</file>