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BIOLOGIA · AULA 40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Meiose II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Formação final dos gametas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Meiose II e formação de gametas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meiose I já reduziu o número de cromossomos, por que ainda é preciso uma segunda divisão?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meiose II se parece com uma mitose, separando cromátides-irmãs e resultando, ao final, em 4 células haploides.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meiose II atua sobre células já haploides, geradas na meiose I.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Fases semelhantes à mitose: prófase II, metáfase II, anáfase II, telófase II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Anáfase II: separação das cromátides-irmãs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célula da meiose I origina duas células na meiose II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Resultado final: 4 células haploides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meiose II é igual à meiose I — a meiose II se parece muito mais com a mitose, pois separa cromátides-irmãs, não homólogos.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Quantas células haploides resultam da meiose completa?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meiose I gera 2 células haploides (ainda com cromátides duplicadas)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uma passa pela meiose II e origina 2 células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Total: 4 células haploides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meiose I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fases da meiose II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Montar em conjunto o esquema completo (meiose I + II)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ao número final de gametas (espermatozoides/óvulo)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meiose II e número de gametas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40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se separa na anáfase II da meiose?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Meiose II 'parece mitose' — não confunda com a meiose I, que separa homólogos.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cromátides-irmãs, de forma semelhante ao que ocorre na anáfase da mitose.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meiose II finaliza a formação dos gametas: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Semelhante a uma mitose, mas em células haploides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Anáfase II separa cromátides-irmãs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Resultado final: 4 células haploides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Núcleo e Divisão Celular · Aula 40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2026-09-20T22:20:11Z</dcterms:created>
  <dcterms:modified xsi:type="dcterms:W3CDTF">2026-09-20T22:20:11Z</dcterms:modified>
</cp:coreProperties>
</file>