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Crossing-over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Variabilidade genética na meiose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Crossing-over e variabilidade genética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irmãos biológicos, com os mesmos pais, quase nunca são geneticamente idênticos?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crossing-over troca segmentos entre cromátides homólogas na prófase I, criando novas combinações de alelos e aumentando a variabilidade genética.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troca de segmentos ocorre exatamente no momento em que os homólogos estão emparelhados.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na prófase I, quando os homólogos estão pareados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 de segmentos entre cromátides homólogas não-irmãs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Gera novas combinações de alelos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Junto com a separação aleatória dos homólogos, aumenta a variabilidade genética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crossing-over (troca entre cromátides de cromossomos homólogos diferentes) com a simples duplicação do DNA, que gera cromátides-irmãs idênticas.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efeito do crossing-over sobre os gametas produzidos?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troca segmentos entre cromossomos homólogos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cria combinações de alelos diferentes das originais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é maior variabilidade genética entre os gametas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meiose I e homólogos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crossing-over e seu momento na prófase 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esquema de troca de segmentos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o crossing-over à variabilidade genética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 momento e o efeito do crossing-over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fase da meiose ocorre o crossing-over?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Crossing-over troca pedaços entre homólogos DIFERENTES, nunca entre cromátides-irmãs idênticas.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prófase I, quando os cromossomos homólogos estão pareados.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crossing-over é fonte de variabilidade genética: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na prófase I, entre homólogos pareados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 segmentos entre cromátides não-irmãs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Gera novas combinações de alelos nos gametas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