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BIOLOGIA · AULA 42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Mitose x meiose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Comparação integrada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Comparação entre mitose e meiose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diferença mais importante entre mitose e meiose, e por que o corpo precisa dos dois tipos de divisão?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Mitose e meiose diferem no número de divisões, de células resultantes, no número de cromossomos e na variabilidade genética gerada — cada uma cumpre uma função biológica distinta.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tabela comparativa ajuda a fixar as diferenças centrais entre os dois processos.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Divisões: mitose (1) x meiose (2)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Células-filhas: mitose (2, diploides, idênticas) x meiose (4, haploides, variáveis)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Variabilidade: mitose (nenhuma) x meiose (crossing-over + separação aleatória)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Função: mitose (crescimento, renovação) x meiose (formação de gametas)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mitose e meiose como versões 'mais simples ou mais complexas' uma da outra — são processos com objetivos biológicos completamente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célula se divide uma vez e gera duas células-filhas idênticas e diploides. Que processo é esse?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Apenas uma divisão ocorreu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células-filhas são idênticas e diploides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 é o padrão característico da mitose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mitose e meiose (todas as aulas anteriores)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com a turma a tabela comparativa completa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em conjunto situações-problema de identificação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a relação entre cada processo e sua função biológica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integrados de revisão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célula se divide uma única vez, gerando duas células-filhas idênticas e diploides. Qual processo é esse?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quantas divisões? Quantas células? Diploide ou haploide? Há variabilidade?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Mitose.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de Núcleo e Divisão Celular: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Mitose: 1 divisão, 2 células diploides idênticas, sem variabilidade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Meiose: 2 divisões, 4 células haploides, com variabilidade genética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processo cumpre uma função biológica distinta e essencial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2026-09-20T22:20:11Z</dcterms:created>
  <dcterms:modified xsi:type="dcterms:W3CDTF">2026-09-20T22:20:11Z</dcterms:modified>
</cp:coreProperties>
</file>