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5 · BIOLOGIA · AULA 43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epitelial de revestimento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Classificação por camadas e forma das células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Tecido epitelial de revestimento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a pele, que protege, e o intestino, que absorve, são feitos do mesmo tipo geral de tecido?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epitélio de revestimento se classifica por número de camadas (simples/estratificado) e forma das células (pavimentoso, cúbico, colunar), o que define sua função.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combinação de camada e forma está associada a uma localização e função específicas.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Simples (1 camada) x estratificado (várias camadas)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Forma: pavimentoso, cúbico ou colunar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Pavimentoso simples: troca de substâncias (ex.: alvéolos)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Estratificado pavimentoso: proteção contra atrito (ex.: pele)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todo epitélio é igual — a combinação de camadas e forma muda completamente a função: troca de gases, absorção ou proteção.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tipo de epitélio reveste os alvéolos pulmonares?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troca gasosa exige uma barreira bem fina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Isso aponta para uma única camada de células achatadas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Classificação: epitélio pavimentoso simples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junções celulares (Módulo 2)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classificação por camadas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classificação por forma das células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Classificar em conjunto exemplos de órgãos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classificação do epitélio de revestimento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 tipo de epitélio reveste os alvéolos pulmonares, favorecendo a troca gasosa?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Epitélio é sempre avascular — nutrido por difusão a partir do conjuntivo abaixo.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Epitélio pavimentoso simples, por ser fino, o que facilita a difusão de gases.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Abre o módulo de Histologia Animal: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Camadas: simples ou estratificado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Forma: pavimentoso, cúbico ou colunar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combinação define a função (troca, absorção, proteção)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Histologia Animal · Aula 43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2026-09-20T22:24:09Z</dcterms:created>
  <dcterms:modified xsi:type="dcterms:W3CDTF">2026-09-20T22:24:09Z</dcterms:modified>
</cp:coreProperties>
</file>