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BIOLOGIA · AULA 44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Tecido epitelial glandular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Glândulas exócrinas e endócrinas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Tecido epitelial glandular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suor sai por um duto até a pele e um hormônio vai direto para o sangue?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Glândulas exócrinas liberam produtos por ductos; glândulas endócrinas liberam hormônios direto no sangue, sem ductos.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presença ou ausência de ducto define o tipo de glândula.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Exócrina: libera por ducto até superfície/cavidade (ex.: sudorípara, salivar)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Endócrina: libera hormônio direto no sangue, sem ducto (ex.: tireoide)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Glândula mista: tem parte exócrina e parte endócrina (ex.: pâncreas)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glândula tem duto — as endócrinas não têm ductos, liberam direto na corrente sanguínea.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pâncreas é uma glândula mista?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 secreta enzimas digestivas por ductos (função exócrina)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Também secreta insulina e glucagon direto no sangue (função endócrina)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é classificado como glândula mista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epitélio de revestimento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glândulas exócrinas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glândulas endócrinas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exemplos de glândulas do corpo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diferenciação exócrina x endócrina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diferencia uma glândula exócrina de uma endócrina?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 ducto? Exócrina. Vai direto pro sangue? Endócrina.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exócrina libera seu produto por um ducto até uma superfície ou cavidade; a endócrina libera hormônios diretamente no sangue, sem ductos.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epitélio glandular é especializado em secreção: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Exócrina: com ducto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Endócrina: sem ducto, direto no sangue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Glândulas mistas combinam os dois tipos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2026-09-20T22:24:09Z</dcterms:created>
  <dcterms:modified xsi:type="dcterms:W3CDTF">2026-09-20T22:24:09Z</dcterms:modified>
</cp:coreProperties>
</file>