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conjuntivo propriamente dito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Frouxo e denso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conjuntivo propriamente dito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epitélio não tem vasos sanguíneos, como ele recebe nutrientes?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tecido conjuntivo tem grande matriz extracelular (fibras + substância fundamental) e é sempre vascularizado, ao contrário do epitélio.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quantidade e organização das fibras definem a função de cada tipo de conjuntivo.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Componentes: células, fibras (colágenas, elásticas, reticulares), substância fundamental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Conjuntivo frouxo: poucas fibras, preenche espaços, vasculariza e nutre o epitélio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Conjuntivo denso: muitas fibras colágenas organizadas, resiste à tração (tendões, ligamentos)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conjuntivo é sempre o mesmo — o frouxo (poucas fibras) nutre e sustenta; o denso (muitas fibras colágenas) resiste à tração.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tecido conjuntivo frouxo nutre o epitélio?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conjuntivo frouxo é vascularizado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 localizado logo abaixo do epitélio, que não tem vasos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nutrientes chegam ao epitélio por difusão a partir do conjuntivo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epitélio glandular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componentes do tecido conjuntivo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conjuntivo frouxo de denso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o frouxo à nutrição do epitélio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frouxo x denso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tecido conjuntivo frouxo contribui para a nutrição do tecido epitelial?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Conjuntivo é SEMPRE vascularizado; epitélio é SEMPRE avascular.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estar vascularizado e localizado logo abaixo do epitélio (que é avascular), permite a difusão de nutrientes e oxigênio até as células epiteliais.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tecido conjuntivo sustenta e conecta: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Grande matriz extracelular, sempre vascularizado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Frouxo: poucas fibras, preenchimento e nutrição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Denso: muitas fibras colágenas, resistência à tração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