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BIOLOGIA · AULA 46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Cartilagem e osso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Tecidos conjuntivos especializados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conjuntivo especializado: cartilaginoso e ósseo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cartilagem do nariz se dobra facilmente e um osso não?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cartilagem tem matriz firme mas flexível; o osso tem matriz mineralizada e rígida — a diferença de composição explica as propriedades mecânicas.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composição da matriz de cada tecido determina sua rigidez ou flexibilidade.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Cartilagem: matriz não mineralizada, condrócitos em lacunas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Tipos: hialina (nariz), elástica (orelha), fibrosa (discos intervertebrais)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Osso: matriz mineralizada (cálcio, fósforo), rígida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Osteoblasto (forma), osteócito (mantém), osteoclasto (reabsorve)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os três tipos de célula óssea — osteoblasto forma, osteócito mantém, osteoclasto reabsorve a matriz.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osso é rígido e a cartilagem é flexível?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matriz óssea é mineralizada, rica em cálcio e fósforo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matriz cartilaginosa não é mineralizada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mineralização é o que confere rigidez ao osso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tecido conjuntivo propriamente dito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tecido cartilaginoso e seus tipos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tecido ósseo e suas células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em conjunto as propriedades mecânicas dos dois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diferenciação cartilagem x osso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tecido ósseo é rígido e a cartilagem é flexível?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Mineralizou a matriz? É osso. Não mineralizou? É cartilagem.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matriz óssea é mineralizada (rica em cálcio e fósforo), enquanto a matriz cartilaginosa não é mineralizada, sendo rica em colágeno e proteoglicanos.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Cartilagem e osso são conjuntivos especializados: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Cartilagem: matriz flexível, não mineralizada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Osso: matriz rígida, mineralizada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Trio ósseo: osteoblasto forma, osteócito mantém, osteoclasto reabsorve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2026-09-20T22:24:09Z</dcterms:created>
  <dcterms:modified xsi:type="dcterms:W3CDTF">2026-09-20T22:24:09Z</dcterms:modified>
</cp:coreProperties>
</file>