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Sangue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conjuntivo de matriz líquida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Sangue como tecido conjuntivo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sangue, que é líquido, também é classificado como tecido conjuntivo?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sangue é tecido conjuntivo porque tem células (elementos figurados) dispersas em uma matriz extracelular líquida (o plasma).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componente do sangue cumpre uma função distinta.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Plasma: água, proteínas, sais (matriz líquida)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Hemácias: transporte de gases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Leucócitos: defesa imunológica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Plaquetas: coagulação sanguínea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tecido conjuntivo precisa ter matriz sólida — o sangue prova que a matriz pode ser líquida, desde que haja células dispersas nela.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sangue é um tecido conjuntivo?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 células (elementos figurados) dispersas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Essas células estão em uma matriz extracelular, o plasma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lógica de todo tecido conjuntivo, só que com matriz líquida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cartilagem e osso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Justificar a classificação do sangue como conjuntivo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plasma e elementos figurados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cada elemento à sua função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componentes do sangue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sangue é classificado como um tecido conjuntivo?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Célula + matriz extracelular = tecido conjuntivo, mesmo se a matriz for líquida.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é formado por células (elementos figurados) dispersas em uma matriz extracelular, nesse caso líquida (o plasma).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sangue é um tecido conjuntivo especial: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Plasma = matriz líquida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Hemácias: transporte de gases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Leucócitos: defesa; plaquetas: coagulação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