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BIOLOGIA · AULA 48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muscular esquelético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Estriado, multinucleado e voluntário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muscular esquelético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músculos dos braços e pernas obedecem à nossa vontade, mas o coração não?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músculo esquelético é estriado, multinucleado e de controle voluntário, ligado aos ossos por tendões.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três características estruturais do músculo esquelético estão ligadas ao seu funcionamento voluntário.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Fibras longas e cilíndricas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Multinucleadas, com núcleos na periferia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Estriadas: bandas de actina e miosina organizadas em miofibrilas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Controle voluntário, ligado ao osso por tendões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estriação é decorativa — ela reflete a organização regular de actina e miosina nas miofibrilas.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músculo esquelético é de controle voluntário?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Sua contração pode ser comandada conscientemente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ocorre via sistema nervoso central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Diferente dos músculos liso e cardíaco, involuntários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sangue como tecido conjuntivo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estrutura da fibra muscular esquelética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Relacionar estriação à organização de actina e miosina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a ligação músculo-tendão-osso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 tecido muscular esquelético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as três características estruturais principais da fibra muscular esquelética?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Esquelético: estriado + multinucleado + voluntário — os três juntos.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longa e cilíndrica, multinucleada (com núcleos na periferia) e estriada.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músculo esquelético move o esqueleto por vontade própria: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Estriado, multinucleado, cilíndrico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Ligado ao osso por tendões (conjuntivo denso)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Controle voluntário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2026-09-20T22:24:09Z</dcterms:created>
  <dcterms:modified xsi:type="dcterms:W3CDTF">2026-09-20T22:24:09Z</dcterms:modified>
</cp:coreProperties>
</file>