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Músculo liso e cardíaco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 com o esquelético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muscular liso e cardíaco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tecido garante que o coração bata sem parar, sem que pensemos nisso?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músculo liso é não estriado e involuntário (órgãos ocos); o cardíaco é estriado, involuntário e ligado por discos intercalares.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tecido muscular combina estriação e controle de forma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Liso: fusiforme, uninucleado, não estriado, involuntário (intestino, vasos, bexiga)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Cardíaco: estriado, uninucleado, ramificado, involuntário, exclusivo do coração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Discos intercalares: unem células cardíacas, contêm junções comunicantes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músculo estriado é voluntário — o cardíaco é estriado, mas é involuntário.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permite a propagação rápida do impulso elétrico no coração?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células cardíacas são unidas por discos intercalares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discos contêm junções comunicantes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permite a propagação rápida do impulso entre as células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muscular esquelético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músculo liso e sua localização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músculo cardíaco e os discos intercalares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uma tabela comparativa dos três tecidos musculares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 tipo de tecido muscular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estrutura permite a propagação rápida do impulso elétrico entre as células do músculo cardíaco?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Estriado + involuntário = cardíaco. Não estriado + involuntário = liso.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discos intercalares, que contêm junções comunicantes entre as células musculares cardíacas.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Liso e cardíaco são involuntários, mas diferentes entre si: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Liso: não estriado, órgãos ocos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Cardíaco: estriado, discos intercalares, exclusivo do coração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são de controle involuntário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