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 · BIOLOGIA · AULA 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Água e sais minerais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vida depende deles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Água e sais minerais: por que a vida depende deles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água, uma substância aparentemente simples, é indispensável para toda forma de vida conhecida?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polaridade da água gera propriedades essenciais à vida: alto calor específico, coesão e poder de solvente universal.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sais minerais completam o quadro, cada um com uma função biológica específica.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Molécula polar, forma ligações de hidrogênio entre si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Alto calor específico: estabiliza temperatura corporal e de ecossistemas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Coesão e tensão superficial: permite transporte de seiva em plantas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Solvente universal: viabiliza reações bioquímicas em meio aquoso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Sais minerais essenciais: cálcio, sódio/potássio, ferro, iodo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água só serve como 'meio líquido' — suas propriedades específicas (não só o fato de ser líquida) é que a tornam indispensável.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alto calor específico da água ajuda a manter a temperatura corporal?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Água absorve/libera bastante calor com pouca variação de temperatura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amortece flutuações térmicas bruscas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Protege estruturas biológicas sensíveis à temperatura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método científico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estrutura polar da água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propriedades da água a funções biológicas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sais minerais essenciais e suas funções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propriedades da água e sais minerais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alto calor específico da água é importante para a manutenção da temperatura corporal?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uma propriedade da água parecer 'mágica', volte à polaridade da molécula — é a raiz de quase tudo.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água absorve ou libera uma quantidade relativamente grande de calor com pouca variação de temperatura, o que ajuda a amortecer flutuações térmicas bruscas no corpo e em ambientes aquáticos, protegendo estruturas biológicas sensíveis à temperatura.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Água e sais minerais são a base inorgânica da vida: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Polaridade da água gera calor específico alto, coesão e poder solvente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Reações bioquímicas ocorrem majoritariamente em meio aquoso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Sais minerais têm funções específicas (ossos, potencial de membrana, hemoglobina)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bioelementos e moléculas orgânicas — visão geral, preparando o módulo de bioquímica celular.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2026-09-20T21:57:08Z</dcterms:created>
  <dcterms:modified xsi:type="dcterms:W3CDTF">2026-09-20T21:57:08Z</dcterms:modified>
</cp:coreProperties>
</file>