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BIOLOGIA · AULA 50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nervoso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Neurônios e células da glia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nervoso: neurônios e células da glia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impulso nervoso percorre rapidamente distâncias de mais de um metro no corpo?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neurônio conduz o impulso nervoso (dendritos, corpo celular, axônio); a bainha de mielina, produzida pela glia, acelera essa condução.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 do neurônio e o papel da glia se complementam na condução do impulso.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Dendritos: recebem estímulos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Corpo celular: núcleo e organelas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Axônio: conduz o impulso nervoso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Bainha de mielina (produzida pela glia): acelera a condução (saltatória)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glia conduz impulso nervoso — ela só dá suporte, nutrição e proteção aos neurônios.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função da bainha de mielina?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envolve o axônio em segmentos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Permite a condução saltatória entre nódulos de Ranvier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resultado é uma condução muito mais rápida do impulso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bomba de sódio e potássio (Módulo 2)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partes do neurônio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bainha de mielina e a condução saltatória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células da glia e sua função de suporte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neurônio e células da glia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função da bainha de mielina?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o neurônio conduz impulso nervoso — a glia nunca conduz.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Acelerar a condução do impulso nervoso ao longo do axônio, por meio da condução saltatória entre os nódulos de Ranvier.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tecido nervoso conduz e sustenta a comunicação do corpo: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Neurônio: dendritos, corpo celular, axônio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Bainha de mielina acelera a condução do impulso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Glia: suporte, nutrição e proteção, sem conduzir impulso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50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2026-09-20T22:24:09Z</dcterms:created>
  <dcterms:modified xsi:type="dcterms:W3CDTF">2026-09-20T22:24:09Z</dcterms:modified>
</cp:coreProperties>
</file>