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BIOLOGIA · AULA 51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integrada de histologia animal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quatro tecidos básicos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integrada de histologia animal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corpo animal é formado por apenas quatro tecidos básicos, como essa combinação gera órgãos tão diferentes?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51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Epitelial, conjuntivo, muscular e nervoso são os quatro tecidos básicos; a combinação deles em diferentes proporções forma todos os órgãos do corpo.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51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tecido básico contribui com uma função distinta na composição dos órgãos.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Epitelial: revestimento e secreção, avascular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Conjuntivo: sustentação e conexão, vascularizado (inclui cartilagem, osso, sangue)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Muscular: contração e movimento (esquelético, liso, cardíaco)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Nervoso: condução de impulsos (neurônios e glia)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51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 órgão é feito de um único tecido — a maioria dos órgãos combina vários tecidos básicos em sua estrutura.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51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Cite dois tecidos presentes na parede do intestino delgado.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mucosa interna é revestida por epitélio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camadas da parede contêm músculo liso para os movimentos peristálticos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Também há tecido conjuntivo sustentando as camadas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51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todas as aulas do módulo (43-50)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 em conjunto uma tabela-síntese dos quatro tecidos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a parede do intestino delgado como exemplo integrado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a combinação de tecidos em diferentes órgãos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integrados de revisão do módulo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51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Quais são os quatro tecidos básicos do corpo animal e a função geral de cada um?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órgão do corpo é uma combinação específica dos quatro tecidos básicos.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51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Epitelial (revestimento/secreção), conjuntivo (sustentação/conexão), muscular (contração/movimento) e nervoso (condução de impulsos).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 o módulo de Histologia Animal: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Epitelial: reveste e secreta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Conjuntivo: sustenta e conecta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Muscular: contrai; Nervoso: conduz impulsos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51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2026-09-20T22:24:09Z</dcterms:created>
  <dcterms:modified xsi:type="dcterms:W3CDTF">2026-09-20T22:24:09Z</dcterms:modified>
</cp:coreProperties>
</file>