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6 · BIOLOGIA · AULA 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geral do sistema digestório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trajeto completo do alimento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Visão geral do sistema digestório humano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momento em que o alimento entra pela boca até ser eliminado, por quantos órgãos ele passa?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tubo digestório segue uma ordem fixa de órgãos, com glândulas anexas que contribuem com secreções ao longo do trajeto.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trajeto do alimento combina digestão mecânica e química ao longo dos órgãos.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Tubo digestório: boca, faringe, esôfago, estômago, intestino delgado, intestino grosso, ânus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Glândulas anexas: salivares, fígado, pâncreas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Digestão mecânica: fragmentação física (ex.: mastigação)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Digestão química: quebra de moléculas por enzimas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fígado e pâncreas fazem parte do tubo digestório — são glândulas anexas, o alimento não passa por dentro delas.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Coloque em ordem: estômago, esôfago, boca, intestino delgado.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alimento entra pela boca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Segue pelo esôfago até o estômago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Depois segue para o intestino delgado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tecido epitelial e conjuntivo (Módulo 5) e enzimas (Módulo 1)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ordem do tubo digestório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as glândulas anexas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digestão mecânica de química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a ordem dos órgãos e as glândulas anexas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Coloque em ordem: estômago, esôfago, boca, intestino delgado.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Glândula anexa produz secreção, mas o alimento não passa por dentro dela.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Boca → esôfago → estômago → intestino delgado.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Fisiologia Digestória e Nutrição: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Tubo digestório segue uma ordem fixa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Glândulas anexas: salivares, fígado, pâncreas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Digestão mecânica (fragmentação) e química (enzimas)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Digestório e Nutrição · Aula 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2026-09-20T22:27:51Z</dcterms:created>
  <dcterms:modified xsi:type="dcterms:W3CDTF">2026-09-20T22:27:51Z</dcterms:modified>
</cp:coreProperties>
</file>