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BIOLOGIA · AULA 53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Digestão na boca e no estômago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Amilase salivar e suco gástrico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Digestão na boca e no estômago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mastigar pão por muito tempo faz ele ficar com gosto mais doce?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boca, a amilase salivar inicia a digestão do amido; no estômago, o suco gástrico (ácido clorídrico + pepsina) digere proteínas em meio ácido.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órgão combina ação mecânica e química de forma específica.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Boca: mastigação (mecânica) + amilase salivar sobre o amido (química)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Estômago: contrações musculares (mecânica) + suco gástrico (química)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Suco gástrico: ácido clorídrico (pH ácido) + pepsina (quebra proteínas)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Muco protege a parede do estômago da autodigestão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ácido do estômago digere o alimento sozinho — ele ativa e favorece a pepsina, mas quem faz a quebra química das proteínas é a enzima.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ácido clorídrico é importante no estômago?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 mantém o pH ácido do estômago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 pH ativa e favorece a ação da pepsina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Também ajuda a eliminar micro-organismos ingeridos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visão geral do sistema digestório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digestão na boca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digestão no estômago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em conjunto pH e ação da pepsina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digestão na boca e no estômago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enzima presente na saliva inicia a digestão do amido?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Amido começa a ser digerido já na boca, não só no intestino.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amilase salivar (ptialina).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Boca e estômago iniciam a digestão química: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Amilase salivar inicia a digestão do amido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Suco gástrico: ácido clorídrico + pepsina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Muco protege a parede do estômago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2026-09-20T22:27:51Z</dcterms:created>
  <dcterms:modified xsi:type="dcterms:W3CDTF">2026-09-20T22:27:51Z</dcterms:modified>
</cp:coreProperties>
</file>