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BIOLOGIA · AULA 54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Intestino delgado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Digestão final e absorção de nutrientes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Digestão no intestino delgado e absorção de nutrientes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intestino delgado precisa ter de 6 a 7 metros de comprimento?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vilosidades e microvilosidades do intestino delgado aumentam enormemente a área de superfície, tornando a absorção de nutrientes muito eficiente.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porção do intestino delgado tem um papel específico no processo digestivo.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Duodeno: recebe secreções do fígado e do pâncreas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Jejuno e íleo: principais locais de absorção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Vilosidades e microvilosidades aumentam a área de superfície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Absorção via difusão facilitada e transporte ativo (Módulo 2)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comprimento do intestino delgado é o principal fator de absorção — o que realmente importa é a área de superfície, ampliada pelas vilosidades.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função das vilosidades intestinais?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Elas aumentam a área de superfície do intestino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favorece o contato entre nutrientes e células absortivas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resultado é uma absorção muito mais eficiente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digestão na boca e no estômago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três porções do intestino delgado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vilosidades e microvilosidades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área de superfície e eficiência de absorção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porções do intestino delgado e vilosidades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função das vilosidades intestinais?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Vilosidades = mais área de superfície = mais absorção.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Aumentar a área de superfície do intestino delgado, tornando a absorção de nutrientes mais eficiente.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intestino delgado é o principal local de absorção: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Duodeno recebe secreções de fígado e pâncreas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Jejuno e íleo absorvem a maior parte dos nutrientes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Vilosidades aumentam a área de superfície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2026-09-20T22:27:51Z</dcterms:created>
  <dcterms:modified xsi:type="dcterms:W3CDTF">2026-09-20T22:27:51Z</dcterms:modified>
</cp:coreProperties>
</file>