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BIOLOGIA · AULA 55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Fígado, pâncreas e vesícula biliar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Bile, enzimas e bicarbonato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Fígado, pâncreas e vesícula biliar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gordura não se mistura com água, como o corpo a digere em um ambiente aquoso?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bile (fígado) emulsifica as gorduras; o pâncreas libera enzimas digestivas e bicarbonato para o duodeno.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Fígado, vesícula e pâncreas atuam juntos no duodeno.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Fígado produz a bile; vesícula biliar armazena e libera no duodeno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Bile emulsifica gorduras, sem enzimas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Pâncreas exócrino: enzimas digestivas + bicarbonato (neutraliza acidez)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Pâncreas endócrino: insulina e glucagon (Módulo 5)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bile digere as gorduras — ela não tem enzimas, apenas emulsifica (quebra em gotículas), facilitando a ação das lipases.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bile contém enzimas digestivas?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Não, a bile não tem enzimas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Sua função é emulsificar as gorduras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facilita a ação das enzimas lipases do pâncreas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intestino delgado e absorção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função da bile e da vesícula biliar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secreções exócrinas do pâncreas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Relacionar em conjunto emulsificação e digestão enzimática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fígado, pâncreas e vesícula biliar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55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bile contém enzimas digestivas? Qual é a sua função?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Bile emulsifica; enzimas do pâncreas fazem a digestão química de fato.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contém enzimas; sua função é emulsificar as gorduras, facilitando a ação das enzimas lipases.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órgãos anexos completam a digestão no duodeno: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Bile emulsifica gorduras, não digere quimicamente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Vesícula biliar armazena e libera a bile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Pâncreas: enzimas + bicarbonato para neutralizar acidez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2026-09-20T22:27:51Z</dcterms:created>
  <dcterms:modified xsi:type="dcterms:W3CDTF">2026-09-20T22:27:51Z</dcterms:modified>
</cp:coreProperties>
</file>