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6 · BIOLOGIA · AULA 56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Intestino grosso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Absorção de água e formação das fezes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Intestino grosso e absorção de água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quase todos os nutrientes já foram absorvidos no intestino delgado, para que serve o intestino grosso?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intestino grosso absorve água e sais minerais, transformando o conteúdo semilíquido em fezes mais sólidas.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absorção de água segue o mesmo princípio da osmose estudado no Módulo 2.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Porções: ceco, cólon (ascendente, transverso, descendente, sigmoide), reto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Função principal: absorção de água e sais minerais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Microbiota intestinal: fermentação de resíduos e produção de vitaminas (ex.: K)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Absorção insuficiente de água → diarreia; excessiva → constipação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intestino grosso ainda faz digestão de nutrientes — sua função principal é a absorção de água, não a digestão.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uma absorção insuficiente de água causa diarreia?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intestino grosso normalmente absorve boa parte da água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 essa absorção falha, o conteúdo permanece líquido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resultado são fezes líquidas, características da diarreia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fígado, pâncreas e vesícula biliar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as porções do intestino grosso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Relacionar absorção de água à osmose (Módulo 2)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Discutir em conjunto diarreia e constipação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a função do intestino grosso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56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é a principal função do intestino grosso?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Intestino grosso não digere nutrientes — o trabalho principal já foi feito no delgado.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Absorver água (e alguns sais minerais) do conteúdo intestinal, formando as fezes.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intestino grosso finaliza o processo digestivo: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Função principal: absorção de água e sais minerais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Microbiota auxilia fermentação e produção de vitaminas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Desequilíbrio na absorção de água causa diarreia ou constipação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2026-09-20T22:27:51Z</dcterms:created>
  <dcterms:modified xsi:type="dcterms:W3CDTF">2026-09-20T22:27:51Z</dcterms:modified>
</cp:coreProperties>
</file>