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Nutrientes essenciais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Macronutrientes, micronutrientes e dieta equilibrada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Nutrientes essenciais e dieta equilibrada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dieta baseada em um único alimento não é suficiente, mesmo em grande quantidade?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Macronutrientes (carboidratos, lipídios, proteínas, água) são necessários em grande quantidade; micronutrientes (vitaminas, sais minerais) em pequena quantidade, mas essenciais.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grupo de nutrientes cumpre funções complementares no organismo.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Macronutrientes: carboidratos e lipídios (energia), proteínas (estrutura e função)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Micronutrientes: vitaminas e sais minerais, em pequena quantidade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Dieta equilibrada: variedade, proporção adequada, adequação individual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só a quantidade de comida importa — sem variedade, faltam micronutrientes essenciais mesmo com calorias suficientes.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macronutrientes e micronutrientes?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Macronutrientes são necessários em grande quantidade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Micronutrientes são necessários em pequena quantidade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Ambos são essenciais, apenas em proporções diferentes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carboidratos, lipídios, proteínas e vitaminas (Módulo 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macronutrientes e micronutrientes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princípios de dieta equilibrada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 exemplo de prato alimentar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nutrientes essenciais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a diferença entre macronutrientes e micronutrientes?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Muita comida de um só tipo não substitui a variedade de nutrientes.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Macronutrientes são necessários em grande quantidade (carboidratos, lipídios, proteínas, água); micronutrientes são necessários em pequena quantidade, mas essenciais (vitaminas e sais minerais).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dieta equilibrada depende de variedade: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Macronutrientes: energia e estrutura, em grande quantidade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Micronutrientes: vitaminas e minerais, em pequena quantidade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Variedade e proporção são a base da dieta equilibrada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