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Distúrbios alimentares e doenças digestórias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Desnutrição, obesidade, gastrite e úlcera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Distúrbios alimentares e doenças do sistema digestório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tanto a falta quanto o excesso de alimentação podem prejudicar a saúde?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Desnutrição (ingestão insuficiente) e obesidade (desequilíbrio ingestão-gasto energético) são distúrbios opostos; gastrite e úlcera afetam a mucosa do sistema digestório.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distúrbio tem uma causa e um mecanismo específicos.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Desnutrição: ingestão insuficiente de nutrientes essenciais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Obesidade: desequilíbrio entre ingestão e gasto energético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Gastrite: inflamação da mucosa gástrica (excesso de ácido, H. pylori)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Úlcera péptica: lesão na mucosa do estômago ou duodeno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gastrite e úlcera são a mesma coisa — gastrite é inflamação da mucosa; úlcera é uma lesão mais profunda, quando as defesas da mucosa são superadas.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gastrite?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inflamação da mucosa do estômago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ser causada por excesso de ácido ou pela bactéria H. pylori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 da úlcera, que é uma lesão mais profunda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nutrientes essenciais e dieta equilibrada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desnutrição e obesidade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gastrite e úlcera péptica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casos e prevenção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distúrbios e doenças digestórias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desnutrição e obesidade quanto à causa?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Gastrite inflama a mucosa; úlcera vai além e lesiona a parede.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Desnutrição resulta de ingestão insuficiente de nutrientes essenciais; obesidade resulta de desequilíbrio entre ingestão e gasto energético, com excesso de tecido adiposo.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alimentar previne distúrbios e doenças: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Desnutrição e obesidade são desequilíbrios opostos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Gastrite: inflamação; úlcera: lesão mais profunda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Hábitos alimentares saudáveis ajudam na prevenção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