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6 · BIOLOGIA · AULA 59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Revisão do sistema digestório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Integração de todo o módulo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Revisão do sistema digestório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órgão é o mais importante para a digestão — e por que essa pergunta não tem resposta simples?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Digestório e Nutrição · Aula 59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sistema digestório funciona como uma cadeia integrada: cada órgão depende dos outros para que a digestão e a absorção ocorram completamente.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Digestório e Nutrição · Aula 59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etapa do sistema digestório depende diretamente da etapa anterior.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Boca: digestão mecânica + início da digestão química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Estômago: digestão proteica em meio ácido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Fígado/vesícula: emulsificação de gorduras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Pâncreas + intestino delgado: digestão final e absorção; intestino grosso: absorção de água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Digestório e Nutrição · Aula 59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Tentar isolar um único órgão como 'o mais importante' — a digestão só funciona porque todos os órgãos atuam de forma interdependente.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Digestório e Nutrição · Aula 59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 remoção do pâncreas afetaria digestão e controle da glicemia?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pâncreas tem função exócrina (enzimas digestivas)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 função endócrina (insulina e glucagon)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Sem o pâncreas, as duas funções seriam perdidas ao mesmo tempo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Digestório e Nutrição · Aula 59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todas as aulas do módulo (52-58)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Construir em conjunto um esquema-síntese do sistema digestório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Resolver situação-problema integrando múltiplos órgãos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Discutir a interdependência dos órgãos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integrados de revisão do módulo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Digestório e Nutrição · Aula 59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Explique por que a remoção completa do pâncreas afetaria tanto a digestão quanto o controle da glicemia.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Pensar no sistema digestório como uma linha de produção: cada etapa depende da anterior.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Digestório e Nutrição · Aula 59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o pâncreas tem função exócrina (enzimas digestivas para o duodeno) e endócrina (insulina e glucagon para o controle da glicose no sangue); sem ele, ambas as funções seriam perdidas.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Fecha o módulo de Fisiologia Digestória e Nutrição: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Todos os órgãos do sistema digestório são interdependentes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Intestino delgado: digestão final e maior parte da absorção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Pâncreas combina função exócrina e endócrina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Digestório e Nutrição · Aula 59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2026-09-20T22:27:51Z</dcterms:created>
  <dcterms:modified xsi:type="dcterms:W3CDTF">2026-09-20T22:27:51Z</dcterms:modified>
</cp:coreProperties>
</file>