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BIOLOGIA · AULA 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Bioelementos e moléculas orgânicas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Visão geral antes da bioquímica celular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Bioelementos e moléculas orgânicas: visão geral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vida usa só uma dúzia de elementos em quantidade relevante, por que existe tanta diversidade de moléculas biológicas?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carbono, pela tetravalência e capacidade de encadeamento, é a base estrutural das quatro grandes classes de moléculas biológicas.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classes de macromoléculas serão aprofundadas no próximo módulo — aqui é só a visão panorâmica.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Bioelementos principais: C, H, O, N (mais de 95% da massa viva)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Fósforo e enxofre em menor proporção, mas função essencial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Carbono: tetravalência e encadeamento geram diversidade estrutural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Quatro classes: carboidratos, lipídios, proteínas, ácidos nucleicos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mais elementos químicos diferentes geram mais diversidade — a diversidade biológica vem principalmente da versatilidade estrutural do carbono, não da quantidade de elementos usados.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 classe de macromolécula biológica pertence o DNA?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DNA carrega informação genética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é a função definidora dos ácidos nucleicos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Classificação: ácido nucleico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água e sais minerais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bioelementos principais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por que o carbono é central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quatro classes de macromoléculas em visão geral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de bioelementos e classificação de moléculas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carbono, e não outro elemento, é a base estrutural das moléculas biológicas?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no carbono como o 'esqueleto universal' — a diversidade vem de como ele se encadeia, não de quantos elementos existem.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sua tetravalência permite formar 4 ligações covalentes e sua capacidade de encadeamento permite formar cadeias longas e estáveis, possibilitando a enorme diversidade estrutural necessária para as moléculas biológicas complexas.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 o terreno para o módulo de Bioquímica Celular: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C, H, O, N são os bioelementos principais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Carbono é central pela tetravalência e encadeamento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Quatro classes: carboidratos, lipídios, proteínas, ácidos nucleicos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classificação dos seres vivos, fechando o módulo de fundamentos.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Fundamentos da Biologia · Aula 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2026-09-20T21:57:08Z</dcterms:created>
  <dcterms:modified xsi:type="dcterms:W3CDTF">2026-09-20T21:57:08Z</dcterms:modified>
</cp:coreProperties>
</file>