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BIOLOGIA · AULA 60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Anatomia do sistema respiratório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nariz aos alvéolos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Anatomia do sistema respiratório humano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ar que entra pelo nariz até chegar ao sangue, por quantas estruturas ele passa?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ar percorre fossas nasais, faringe, laringe, traqueia, brônquios e bronquíolos até chegar aos alvéolos, onde ocorre a troca gasosa.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estrutura das vias respiratórias cumpre uma função específica antes da troca gasosa.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Vias: fossas nasais, faringe, laringe, traqueia, brônquios, bronquíolos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Alvéolos: parede fina (epitélio pavimentoso simples), maximizam área de troca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Vias de condução: aquecem, umidificam e filtram o 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nos alvéolos ocorre a troca gasosa de fato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troca gasosa ocorre em qualquer parte do pulmão — ela só ocorre nos alvéolos, estruturas microscópicas de parede finíssima.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alvéolos têm paredes tão finas?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troca gasosa depende de difusão simples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Uma parede fina facilita essa difusão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torna a hematose mais eficiente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epitélio pavimentoso simples (Módulo 5) e difusão (Módulo 2)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vias respiratórias em ordem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estrutura dos alvéolos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Traçar em conjunto o trajeto completo do ar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anatomia do sistema respiratório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60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Coloque em ordem: traqueia, faringe, brônquios, fossas nasais.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Vias de condução preparam o ar; só o alvéolo faz a troca gasosa.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Fossas nasais → faringe → traqueia → brônquios.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Fisiologia Respiratória e Cardiovascular: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Vias respiratórias conduzem, aquecem e filtram o ar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Alvéolos: parede fina, local da troca gasosa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nos alvéolos ocorre a hematose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2026-09-20T22:32:01Z</dcterms:created>
  <dcterms:modified xsi:type="dcterms:W3CDTF">2026-09-20T22:32:01Z</dcterms:modified>
</cp:coreProperties>
</file>