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Trocas gasosas e transporte de gases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Hematose e hemoglobina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Trocas gasosas nos alvéolos e transporte de gases no sangue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oxigênio, pouco solúvel em água, é transportado eficientemente pelo sangue?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hematose ocorre por difusão simples nos alvéolos; o oxigênio é transportado principalmente ligado à hemoglobina, e o CO₂ majoritariamente como bicarbonato no plasma.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gás tem uma forma predominante de transporte no sangue.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Hematose: difusão simples nos alvéolos, a favor do gradiente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O₂: principalmente ligado à hemoglobina (oxi-hemoglobina)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CO₂: dissolvido no plasma, ligado à hemoglobina, e principalmente como bicarbonato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oxigênio viaja dissolvido no plasma — a maior parte vai ligada à hemoglobina, o que multiplica a capacidade de transporte.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principal forma de transporte do oxigênio no sangue?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oxigênio se liga à hemoglobina dentro das hemácias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Formando a oxi-hemoglobina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é a principal forma de transporte de O₂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mecânica respiratória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hematose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transporte de oxigênio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transporte de gás carbônico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hematose e transporte de gases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hematose e por que meio ela ocorre?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hemoglobina, o transporte de oxigênio seria drasticamente menos eficiente.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troca gasosa entre o ar alveolar e o sangue, que ocorre por difusão simples, a favor do gradiente de concentração.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hemoglobina é a chave do transporte de gases: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Hematose: difusão simples nos alvéolos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O₂: ligado à hemoglobina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CO₂: majoritariamente como bicarbonato no plasma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