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Doenças do sistema respiratório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Asma e pneumonia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Doenças do sistema respiratório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crise de asma dificulta a respiração mesmo com os alvéolos saudáveis?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asma inflama e estreita os bronquíolos (via de condução); a pneumonia inflama os alvéolos (local de troca gasosa) — cada uma afeta uma parte diferente do sistema.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localização da doença no sistema respiratório determina seu efeito.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Asma: inflamação crônica, estreitamento reversível dos bronquíolos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Pneumonia: infecção que inflama e preenche os alvéolos (líquido/pus)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Asma dificulta o fluxo de ar; pneumonia prejudica a hematose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as duas doenças — asma afeta a condução do ar, pneumonia afeta diretamente a troca gasosa.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pneumonia prejudica diretamente a hematose?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inflama e preenche os alvéolos com líquido ou pus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a área disponível para troca gasosa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uma hematose prejudicada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hematose e transporte de gases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asma e sua localização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pneumonia e sua localização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a diferença entre as duas doenças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asma e pneumonia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asma dificulta a respiração mesmo sem afetar diretamente os alvéolos?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 de condução afetada = dificuldade de fluxo. Alvéolo afetado = troca gasosa prejudicada.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ela causa inflamação e estreitamento dos bronquíolos (vias de condução), dificultando a passagem do ar até os alvéolos.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doença respiratória afeta uma parte diferente do sistema: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Asma: bronquíolos, dificulta o fluxo de 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Pneumonia: alvéolos, prejudica a hematose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Localização da doença define seu efeito principal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