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BIOLOGIA · AULA 64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Sangue no contexto cardiovascular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Composição e funções aprofundadas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Composição e funções do sangue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Além de transportar oxigênio, que outras funções o sangue cumpre no corpo?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sangue transporta gases, nutrientes, hormônios e resíduos metabólicos, além de abrigar os leucócitos, responsáveis pela defesa imunológica.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componente do sangue contribui para uma função de transporte ou defesa.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Plasma + elementos figurados (Módulo 5)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Leucócitos: neutrófilos, linfócitos, monócitos — defesa imunológica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Transporta: gases, nutrientes (Módulo 6), hormônios (Módulo 5), resíduos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Reduzir a função do sangue ao transporte de oxigênio — ele transporta muitas outras substâncias essenciais.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três substâncias transportadas pelo sangue.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Gases (oxigênio e gás carbônico)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Nutrientes absorvidos no intestino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Hormônios produzidos pelas glândulas endócrinas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sangue como tecido conjuntivo (Módulo 5)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Aprofundar os tipos de leucócitos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o sangue a outros sistemas já estudados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todas as funções de transporte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composição e funções do sangue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três tipos de substâncias transportadas pelo sangue pelo corpo.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no sangue como uma rede de transporte que conecta todos os sistemas do corpo.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Gases (oxigênio e gás carbônico), nutrientes e hormônios (outra resposta válida: resíduos metabólicos).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sangue é o principal meio de transporte do corpo: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Leucócitos: defesa imunológica, vários tipos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Transporta gases, nutrientes, hormônios e resíduos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Conecta os sistemas respiratório, digestório e endócrino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2026-09-20T22:32:01Z</dcterms:created>
  <dcterms:modified xsi:type="dcterms:W3CDTF">2026-09-20T22:32:01Z</dcterms:modified>
</cp:coreProperties>
</file>